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2019/8/14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47136" y="512108"/>
            <a:ext cx="741682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Japanese Society of </a:t>
            </a:r>
            <a:r>
              <a:rPr lang="en-US" altLang="ja-JP" sz="2600" dirty="0" err="1">
                <a:solidFill>
                  <a:srgbClr val="000000"/>
                </a:solidFill>
                <a:ea typeface="MS UI Gothic" pitchFamily="50" charset="-128"/>
              </a:rPr>
              <a:t>Hepato</a:t>
            </a:r>
            <a:r>
              <a:rPr lang="en-US" altLang="ja-JP" sz="2600" dirty="0">
                <a:solidFill>
                  <a:srgbClr val="000000"/>
                </a:solidFill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The </a:t>
            </a:r>
            <a:r>
              <a:rPr lang="en-US" altLang="ja-JP" sz="2400" dirty="0" smtClean="0">
                <a:latin typeface="+mn-lt"/>
              </a:rPr>
              <a:t>speakers </a:t>
            </a:r>
            <a:r>
              <a:rPr lang="en-US" altLang="ja-JP" sz="2400" dirty="0" smtClean="0">
                <a:latin typeface="+mn-lt"/>
              </a:rPr>
              <a:t>have no financial conflicts of interest to disclose concerning with the presentation.</a:t>
            </a:r>
            <a:endParaRPr lang="ja-JP" altLang="en-US" sz="2400" dirty="0" smtClean="0">
              <a:latin typeface="+mn-lt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08839"/>
              </p:ext>
            </p:extLst>
          </p:nvPr>
        </p:nvGraphicFramePr>
        <p:xfrm>
          <a:off x="446050" y="1977677"/>
          <a:ext cx="83744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363"/>
                <a:gridCol w="64620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Lead Speaker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Co-Speakers (ALL)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上大谷</cp:lastModifiedBy>
  <cp:revision>6</cp:revision>
  <dcterms:created xsi:type="dcterms:W3CDTF">2014-10-29T07:31:31Z</dcterms:created>
  <dcterms:modified xsi:type="dcterms:W3CDTF">2019-08-14T04:39:52Z</dcterms:modified>
</cp:coreProperties>
</file>