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90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549281" y="197438"/>
            <a:ext cx="8045437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</a:t>
            </a:r>
            <a:r>
              <a:rPr lang="en-US" altLang="ja-JP" sz="2600" dirty="0" err="1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Hepato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-Biliary-Pancreatic Surgery</a:t>
            </a:r>
          </a:p>
          <a:p>
            <a:pPr algn="ctr" eaLnBrk="1" hangingPunct="1">
              <a:defRPr/>
            </a:pPr>
            <a:r>
              <a:rPr lang="en-US" altLang="ja-JP" sz="32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 Disclosure</a:t>
            </a: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323528" y="2000770"/>
            <a:ext cx="8784976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</a:t>
            </a:r>
            <a:r>
              <a:rPr kumimoji="0" lang="en-US" altLang="ja-JP" sz="1600" dirty="0" smtClean="0">
                <a:latin typeface="+mn-lt"/>
              </a:rPr>
              <a:t>I </a:t>
            </a:r>
            <a:r>
              <a:rPr kumimoji="0" lang="en-US" altLang="ja-JP" sz="1600" dirty="0">
                <a:latin typeface="+mn-lt"/>
              </a:rPr>
              <a:t>disclose COI with </a:t>
            </a:r>
            <a:r>
              <a:rPr kumimoji="0" lang="en-US" altLang="ja-JP" sz="1600" dirty="0" smtClean="0">
                <a:latin typeface="+mn-lt"/>
              </a:rPr>
              <a:t>the following companies/organizations.</a:t>
            </a:r>
            <a:endParaRPr lang="ja-JP" altLang="en-US" sz="1600" dirty="0" smtClean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4300" y="55756"/>
            <a:ext cx="8994204" cy="67576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24180"/>
              </p:ext>
            </p:extLst>
          </p:nvPr>
        </p:nvGraphicFramePr>
        <p:xfrm>
          <a:off x="194309" y="2413704"/>
          <a:ext cx="8812531" cy="4254725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265699"/>
                <a:gridCol w="782278"/>
                <a:gridCol w="3764554"/>
              </a:tblGrid>
              <a:tr h="40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No/No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effectLst/>
                        </a:rPr>
                        <a:t>If yes, give names of speakers and entitles.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98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1. </a:t>
                      </a:r>
                      <a:r>
                        <a:rPr lang="en-US" sz="1400" kern="0" dirty="0" smtClean="0">
                          <a:effectLst/>
                          <a:latin typeface="+mj-lt"/>
                        </a:rPr>
                        <a:t>Officers</a:t>
                      </a:r>
                      <a:r>
                        <a:rPr lang="en-US" sz="1400" kern="0" baseline="0" dirty="0" smtClean="0">
                          <a:effectLst/>
                          <a:latin typeface="+mj-lt"/>
                        </a:rPr>
                        <a:t> and Consultants</a:t>
                      </a:r>
                      <a:endParaRPr lang="ja-JP" sz="1400" kern="100" dirty="0">
                        <a:effectLst/>
                        <a:latin typeface="+mj-lt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91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 </a:t>
                      </a:r>
                      <a:r>
                        <a:rPr lang="en-US" sz="1400" kern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Stockholders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4. Per Diems, Lecture Fees,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5. Manuscript Fees,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5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6.</a:t>
                      </a:r>
                      <a:r>
                        <a:rPr lang="en-US" altLang="ja-JP" sz="1400" kern="0" baseline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Research funding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02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7.</a:t>
                      </a:r>
                      <a:r>
                        <a:rPr lang="en-US" altLang="ja-JP" sz="1400" kern="100" baseline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Scholarship (Incentive) Contributions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5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8.</a:t>
                      </a:r>
                      <a:r>
                        <a:rPr lang="en-US" altLang="ja-JP" sz="1400" kern="100" baseline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Acceptance of Researchers,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14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9.</a:t>
                      </a:r>
                      <a:r>
                        <a:rPr lang="en-US" altLang="ja-JP" sz="1400" kern="100" baseline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Endowed Chairs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68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10.</a:t>
                      </a:r>
                      <a:r>
                        <a:rPr lang="en-US" altLang="ja-JP" sz="1400" kern="0" baseline="0" dirty="0" smtClean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Other Compensation (trip, gifts, etc.)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4671"/>
              </p:ext>
            </p:extLst>
          </p:nvPr>
        </p:nvGraphicFramePr>
        <p:xfrm>
          <a:off x="384788" y="1160314"/>
          <a:ext cx="83744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2363"/>
                <a:gridCol w="646205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Lead Speaker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Co-Speakers (ALL)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上大谷</cp:lastModifiedBy>
  <cp:revision>8</cp:revision>
  <dcterms:created xsi:type="dcterms:W3CDTF">2014-10-29T07:30:55Z</dcterms:created>
  <dcterms:modified xsi:type="dcterms:W3CDTF">2019-08-02T06:45:42Z</dcterms:modified>
</cp:coreProperties>
</file>